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5" r:id="rId6"/>
    <p:sldId id="267" r:id="rId7"/>
    <p:sldId id="273" r:id="rId8"/>
    <p:sldId id="274" r:id="rId9"/>
    <p:sldId id="266" r:id="rId10"/>
    <p:sldId id="268" r:id="rId11"/>
    <p:sldId id="269" r:id="rId12"/>
    <p:sldId id="27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94660"/>
  </p:normalViewPr>
  <p:slideViewPr>
    <p:cSldViewPr>
      <p:cViewPr>
        <p:scale>
          <a:sx n="70" d="100"/>
          <a:sy n="70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6BB26-91CB-465B-BADE-01CF7A899088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F9D7D-5B6A-4618-8552-314CAE16991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25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6F9D7D-5B6A-4618-8552-314CAE16991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613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E1A109-FDCB-4167-A508-623FFE788363}" type="datetimeFigureOut">
              <a:rPr lang="nl-NL" smtClean="0"/>
              <a:t>27-8-2018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0C1B9EDA-119D-45EF-9811-EAD64520C638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75856" y="1271976"/>
            <a:ext cx="5688632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HOP</a:t>
            </a:r>
            <a:br>
              <a:rPr lang="nl-NL" dirty="0" smtClean="0"/>
            </a:br>
            <a:r>
              <a:rPr lang="nl-NL" dirty="0" smtClean="0"/>
              <a:t>Naar het eerste leerjaar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2795976"/>
            <a:ext cx="3886200" cy="77704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Zelfredzaamheid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795976"/>
            <a:ext cx="1890053" cy="27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48148E-6 C -0.01076 -0.01666 -0.02239 -0.03495 -0.0368 -0.04652 C -0.0434 -0.05185 -0.05104 -0.05509 -0.05763 -0.06041 C -0.06614 -0.06689 -0.07152 -0.07384 -0.08125 -0.07685 C -0.08645 -0.08032 -0.09166 -0.08101 -0.09722 -0.0831 C -0.12013 -0.0824 -0.13993 -0.08055 -0.16232 -0.07939 C -0.16545 -0.06412 -0.16631 -0.06527 -0.17274 -0.05416 C -0.1743 -0.05138 -0.17656 -0.04328 -0.17934 -0.04166 C -0.18263 -0.03981 -0.18628 -0.04027 -0.18975 -0.03912 C -0.19305 -0.02407 -0.18576 -0.00763 -0.19722 -1.48148E-6 C -0.20034 0.00556 -0.20381 0.01112 -0.20763 0.01621 C -0.2118 0.0088 -0.21319 -1.48148E-6 -0.21701 -0.00763 C -0.22343 -0.02013 -0.2335 -0.03078 -0.24166 -0.04166 C -0.24427 -0.04513 -0.24565 -0.05046 -0.24826 -0.05416 C -0.2519 -0.05925 -0.26232 -0.07361 -0.26805 -0.07685 C -0.27013 -0.078 -0.27239 -0.0787 -0.27465 -0.07939 C -0.27708 -0.08032 -0.28211 -0.08171 -0.28211 -0.08171 C -0.31215 -0.08101 -0.33454 -0.08588 -0.36041 -0.07175 C -0.36267 -0.06713 -0.36701 -0.05787 -0.36701 -0.05787 C -0.36857 -0.05092 -0.37083 -0.04282 -0.37361 -0.03657 C -0.37777 -0.02731 -0.3835 -0.02199 -0.38593 -0.01134 C -0.3901 -0.01689 -0.39149 -0.02476 -0.39444 -0.03148 C -0.40069 -0.04606 -0.41024 -0.05856 -0.41892 -0.0706 C -0.42152 -0.0743 -0.42291 -0.07824 -0.42656 -0.08055 C -0.43177 -0.08402 -0.43906 -0.08379 -0.44444 -0.08425 C -0.45885 -0.08842 -0.45711 -0.08865 -0.48315 -0.08425 C -0.4842 -0.08402 -0.49461 -0.07013 -0.49635 -0.06805 C -0.50138 -0.06226 -0.50902 -0.06064 -0.51336 -0.05416 C -0.5177 -0.04768 -0.5184 -0.04398 -0.52361 -0.03912 C -0.52482 -0.0368 -0.52517 -0.03379 -0.52656 -0.03148 C -0.52812 -0.0287 -0.53211 -0.02407 -0.53211 -0.02407 C -0.53246 -0.02245 -0.53194 -0.01967 -0.53315 -0.01898 C -0.5342 -0.01851 -0.53454 -0.02129 -0.53506 -0.02268 C -0.53628 -0.02638 -0.5368 -0.03032 -0.53784 -0.03402 C -0.53836 -0.04444 -0.53819 -0.05208 -0.54253 -0.06041 C -0.54513 -0.07129 -0.54513 -0.08333 -0.54722 -0.09444 C -0.54965 -0.1074 -0.55833 -0.11944 -0.56336 -0.13078 C -0.56666 -0.13796 -0.56927 -0.14513 -0.57465 -0.14976 C -0.58125 -0.1625 -0.59062 -0.17083 -0.59913 -0.18125 C -0.60763 -0.19166 -0.61475 -0.20532 -0.62656 -0.20879 C -0.64097 -0.22083 -0.64635 -0.21805 -0.66701 -0.22013 C -0.67187 -0.22245 -0.67708 -0.22268 -0.68211 -0.22407 C -0.69791 -0.22268 -0.6927 -0.22546 -0.69913 -0.22152 " pathEditMode="relative" ptsTypes="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836712"/>
            <a:ext cx="7772400" cy="3733800"/>
          </a:xfrm>
        </p:spPr>
        <p:txBody>
          <a:bodyPr>
            <a:normAutofit/>
          </a:bodyPr>
          <a:lstStyle/>
          <a:p>
            <a:r>
              <a:rPr lang="nl-NL" sz="2800" dirty="0"/>
              <a:t>Laat je kind zelf een oplossing zoeken voor een probleem</a:t>
            </a:r>
          </a:p>
          <a:p>
            <a:pPr lvl="1"/>
            <a:r>
              <a:rPr lang="nl-NL" sz="2800" dirty="0" smtClean="0"/>
              <a:t>Ik kan niet aan de puzzel</a:t>
            </a:r>
          </a:p>
          <a:p>
            <a:pPr lvl="2"/>
            <a:r>
              <a:rPr lang="nl-NL" sz="2400" dirty="0" smtClean="0"/>
              <a:t>Ik kan een stoel nemen</a:t>
            </a:r>
          </a:p>
          <a:p>
            <a:pPr lvl="2"/>
            <a:r>
              <a:rPr lang="nl-NL" sz="2400" dirty="0" smtClean="0"/>
              <a:t>Ik kan het aan papa vragen</a:t>
            </a:r>
          </a:p>
          <a:p>
            <a:pPr lvl="2"/>
            <a:r>
              <a:rPr lang="nl-NL" sz="2400" dirty="0" smtClean="0"/>
              <a:t>Ik kan springen</a:t>
            </a:r>
          </a:p>
          <a:p>
            <a:pPr lvl="2"/>
            <a:r>
              <a:rPr lang="nl-NL" sz="2400" dirty="0" smtClean="0"/>
              <a:t>...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8109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Sociaal emotionele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340768"/>
            <a:ext cx="7918648" cy="4133055"/>
          </a:xfrm>
        </p:spPr>
        <p:txBody>
          <a:bodyPr>
            <a:normAutofit fontScale="92500" lnSpcReduction="20000"/>
          </a:bodyPr>
          <a:lstStyle/>
          <a:p>
            <a:r>
              <a:rPr lang="nl-NL" sz="3200" dirty="0" smtClean="0"/>
              <a:t>Zich goed voelen</a:t>
            </a:r>
          </a:p>
          <a:p>
            <a:r>
              <a:rPr lang="nl-NL" sz="3200" dirty="0" smtClean="0"/>
              <a:t>Zelfvertrouwen</a:t>
            </a:r>
          </a:p>
          <a:p>
            <a:r>
              <a:rPr lang="nl-NL" sz="3200" dirty="0" smtClean="0"/>
              <a:t>Zich betrokken voelen in de klas</a:t>
            </a:r>
          </a:p>
          <a:p>
            <a:r>
              <a:rPr lang="nl-NL" sz="3200" dirty="0" smtClean="0"/>
              <a:t>Omgaan met anderen</a:t>
            </a:r>
          </a:p>
          <a:p>
            <a:r>
              <a:rPr lang="nl-NL" sz="3200" dirty="0" smtClean="0"/>
              <a:t>Samen spelen</a:t>
            </a:r>
          </a:p>
          <a:p>
            <a:r>
              <a:rPr lang="nl-NL" sz="3200" dirty="0" smtClean="0"/>
              <a:t>Conflicten leren oplossen</a:t>
            </a:r>
          </a:p>
          <a:p>
            <a:r>
              <a:rPr lang="nl-NL" sz="3200" dirty="0" smtClean="0"/>
              <a:t>Omgaan met regels en afspraken</a:t>
            </a:r>
          </a:p>
          <a:p>
            <a:r>
              <a:rPr lang="nl-NL" sz="3200" dirty="0" smtClean="0"/>
              <a:t>Omgaan met winnen en verliezen</a:t>
            </a:r>
          </a:p>
          <a:p>
            <a:r>
              <a:rPr lang="nl-NL" sz="3200" dirty="0" smtClean="0"/>
              <a:t>Opmerkingen aanvaarden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925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C:\Users\Anneliesdg\Desktop\HOP\20180827_141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03409" y="1454929"/>
            <a:ext cx="6651104" cy="374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6031" y="1482724"/>
            <a:ext cx="663786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5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 voor  thuis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340768"/>
            <a:ext cx="8208912" cy="4176464"/>
          </a:xfrm>
        </p:spPr>
        <p:txBody>
          <a:bodyPr>
            <a:normAutofit fontScale="70000" lnSpcReduction="20000"/>
          </a:bodyPr>
          <a:lstStyle/>
          <a:p>
            <a:r>
              <a:rPr lang="nl-NL" sz="3600" dirty="0"/>
              <a:t>Geef positieve aandacht aan wat je kind al </a:t>
            </a:r>
            <a:r>
              <a:rPr lang="nl-NL" sz="3600" dirty="0" smtClean="0"/>
              <a:t>kan</a:t>
            </a:r>
          </a:p>
          <a:p>
            <a:r>
              <a:rPr lang="nl-NL" sz="3600" dirty="0"/>
              <a:t>H</a:t>
            </a:r>
            <a:r>
              <a:rPr lang="nl-NL" sz="3600" dirty="0" smtClean="0"/>
              <a:t>elp </a:t>
            </a:r>
            <a:r>
              <a:rPr lang="nl-NL" sz="3600" dirty="0"/>
              <a:t>je kind en </a:t>
            </a:r>
            <a:r>
              <a:rPr lang="nl-NL" sz="3600" dirty="0" smtClean="0"/>
              <a:t>bemoedig </a:t>
            </a:r>
            <a:r>
              <a:rPr lang="nl-NL" sz="3600" dirty="0"/>
              <a:t>waar </a:t>
            </a:r>
            <a:r>
              <a:rPr lang="nl-NL" sz="3600" dirty="0" smtClean="0"/>
              <a:t>nodig</a:t>
            </a:r>
          </a:p>
          <a:p>
            <a:r>
              <a:rPr lang="nl-NL" sz="3600" dirty="0" smtClean="0"/>
              <a:t>Speel gezelschapsspelletjes samen met je kind</a:t>
            </a:r>
            <a:endParaRPr lang="nl-NL" sz="3600" dirty="0"/>
          </a:p>
          <a:p>
            <a:r>
              <a:rPr lang="nl-NL" sz="3600" dirty="0"/>
              <a:t>Steun je kind bij het zoeken naar een eigen </a:t>
            </a:r>
            <a:r>
              <a:rPr lang="nl-NL" sz="3600" dirty="0" smtClean="0"/>
              <a:t>mening</a:t>
            </a:r>
          </a:p>
          <a:p>
            <a:r>
              <a:rPr lang="nl-NL" sz="3600" dirty="0"/>
              <a:t>Stimuleer je kind om samen te spelen met </a:t>
            </a:r>
            <a:r>
              <a:rPr lang="nl-NL" sz="3600" dirty="0" smtClean="0"/>
              <a:t>leeftijdsgenootjes</a:t>
            </a:r>
          </a:p>
          <a:p>
            <a:r>
              <a:rPr lang="nl-NL" sz="3600" dirty="0"/>
              <a:t>Leer je kind omgaan met duidelijke afspraken en met de gevolgen </a:t>
            </a:r>
            <a:r>
              <a:rPr lang="nl-NL" sz="3600" dirty="0" smtClean="0"/>
              <a:t>hiervan</a:t>
            </a:r>
          </a:p>
          <a:p>
            <a:r>
              <a:rPr lang="nl-NL" sz="3600" dirty="0"/>
              <a:t> </a:t>
            </a:r>
            <a:r>
              <a:rPr lang="nl-NL" sz="3600" dirty="0" smtClean="0"/>
              <a:t>Moedig je kind aan om zelf een oplossing te zoeken bij ruzies</a:t>
            </a:r>
          </a:p>
          <a:p>
            <a:r>
              <a:rPr lang="nl-NL" sz="3600" dirty="0"/>
              <a:t>Toon interesse voor het schoolgebeuren</a:t>
            </a:r>
            <a:endParaRPr lang="nl-NL" sz="360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902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 is  schoolrijpheid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nl-NL" sz="3200" dirty="0"/>
              <a:t>Een kind is voldoende klaar om de overstap te maken wanneer het zonder al te veel moeite en zonder al te veel teleurstelling de taken aankan die in het eerste </a:t>
            </a:r>
            <a:r>
              <a:rPr lang="nl-NL" sz="3200" dirty="0" smtClean="0"/>
              <a:t>leerjaar op </a:t>
            </a:r>
            <a:r>
              <a:rPr lang="nl-NL" sz="3200" dirty="0"/>
              <a:t>hen wachten.</a:t>
            </a:r>
          </a:p>
        </p:txBody>
      </p:sp>
    </p:spTree>
    <p:extLst>
      <p:ext uri="{BB962C8B-B14F-4D97-AF65-F5344CB8AC3E}">
        <p14:creationId xmlns:p14="http://schemas.microsoft.com/office/powerpoint/2010/main" val="77470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Dit is een </a:t>
            </a:r>
            <a:r>
              <a:rPr lang="nl-NL" sz="2800" dirty="0" smtClean="0"/>
              <a:t>groeiproces</a:t>
            </a:r>
          </a:p>
          <a:p>
            <a:r>
              <a:rPr lang="nl-NL" sz="2800" dirty="0" smtClean="0"/>
              <a:t>Het </a:t>
            </a:r>
            <a:r>
              <a:rPr lang="nl-NL" sz="2800" dirty="0"/>
              <a:t>is het resultaat van een wisselwerking tussen het kind en zijn </a:t>
            </a:r>
            <a:r>
              <a:rPr lang="nl-NL" sz="2800" dirty="0" smtClean="0"/>
              <a:t>omgeving</a:t>
            </a:r>
          </a:p>
          <a:p>
            <a:pPr lvl="1"/>
            <a:r>
              <a:rPr lang="nl-NL" sz="2000" dirty="0" smtClean="0"/>
              <a:t>Kwestie </a:t>
            </a:r>
            <a:r>
              <a:rPr lang="nl-NL" sz="2000" dirty="0"/>
              <a:t>van tijd </a:t>
            </a:r>
            <a:endParaRPr lang="nl-NL" sz="2000" dirty="0" smtClean="0"/>
          </a:p>
          <a:p>
            <a:pPr lvl="1"/>
            <a:r>
              <a:rPr lang="nl-NL" sz="2000" dirty="0" smtClean="0"/>
              <a:t>Voor </a:t>
            </a:r>
            <a:r>
              <a:rPr lang="nl-NL" sz="2000" dirty="0"/>
              <a:t>elk kind verschillend (leeftijd) </a:t>
            </a:r>
            <a:endParaRPr lang="nl-NL" sz="2000" dirty="0" smtClean="0"/>
          </a:p>
          <a:p>
            <a:pPr lvl="1"/>
            <a:r>
              <a:rPr lang="nl-NL" sz="2000" dirty="0" smtClean="0"/>
              <a:t>Je </a:t>
            </a:r>
            <a:r>
              <a:rPr lang="nl-NL" sz="2000" dirty="0"/>
              <a:t>kan het stimuleren (al spelend) </a:t>
            </a:r>
            <a:endParaRPr lang="nl-NL" sz="2000" dirty="0" smtClean="0"/>
          </a:p>
          <a:p>
            <a:pPr lvl="1"/>
            <a:r>
              <a:rPr lang="nl-NL" sz="2000" dirty="0" smtClean="0"/>
              <a:t>Niet </a:t>
            </a:r>
            <a:r>
              <a:rPr lang="nl-NL" sz="2000" dirty="0"/>
              <a:t>forceren </a:t>
            </a:r>
            <a:endParaRPr lang="nl-NL" sz="2000" dirty="0" smtClean="0"/>
          </a:p>
          <a:p>
            <a:pPr lvl="1"/>
            <a:r>
              <a:rPr lang="nl-NL" sz="2000" dirty="0" smtClean="0"/>
              <a:t>Bevestigen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50642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Helpen groeien naar zelfstandigheid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dirty="0" smtClean="0"/>
              <a:t>Zorg </a:t>
            </a:r>
            <a:r>
              <a:rPr lang="nl-NL" sz="3200" dirty="0"/>
              <a:t>dragen voor het persoonlijk materiaal</a:t>
            </a:r>
          </a:p>
          <a:p>
            <a:r>
              <a:rPr lang="nl-NL" sz="3200" dirty="0"/>
              <a:t>Leren opruimen</a:t>
            </a:r>
          </a:p>
          <a:p>
            <a:r>
              <a:rPr lang="nl-NL" sz="3200" dirty="0"/>
              <a:t>Schooltas dragen</a:t>
            </a:r>
          </a:p>
          <a:p>
            <a:r>
              <a:rPr lang="nl-NL" sz="3200" dirty="0"/>
              <a:t>Schooltas maken</a:t>
            </a:r>
          </a:p>
          <a:p>
            <a:r>
              <a:rPr lang="nl-NL" sz="3200" dirty="0"/>
              <a:t>Afscheid nemen aan de </a:t>
            </a:r>
            <a:r>
              <a:rPr lang="nl-NL" sz="3200" dirty="0" smtClean="0"/>
              <a:t>schoolpoort </a:t>
            </a:r>
            <a:endParaRPr lang="nl-NL" sz="3200" dirty="0"/>
          </a:p>
          <a:p>
            <a:r>
              <a:rPr lang="nl-NL" sz="3200" dirty="0"/>
              <a:t>Vaste </a:t>
            </a:r>
            <a:r>
              <a:rPr lang="nl-NL" sz="3200" dirty="0" smtClean="0"/>
              <a:t>gewoonten</a:t>
            </a:r>
          </a:p>
          <a:p>
            <a:r>
              <a:rPr lang="nl-NL" sz="3200" dirty="0" smtClean="0"/>
              <a:t>Regelmatige schoolaanwezigheid</a:t>
            </a: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73016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79950" cy="1156990"/>
          </a:xfrm>
        </p:spPr>
        <p:txBody>
          <a:bodyPr>
            <a:normAutofit/>
          </a:bodyPr>
          <a:lstStyle/>
          <a:p>
            <a:r>
              <a:rPr lang="nl-NL" dirty="0" smtClean="0"/>
              <a:t>Tips  voor  thuis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784" y="1052736"/>
            <a:ext cx="8134672" cy="4281265"/>
          </a:xfrm>
        </p:spPr>
        <p:txBody>
          <a:bodyPr>
            <a:normAutofit/>
          </a:bodyPr>
          <a:lstStyle/>
          <a:p>
            <a:r>
              <a:rPr lang="nl-NL" sz="2800" dirty="0"/>
              <a:t>Jas aandoen</a:t>
            </a:r>
          </a:p>
          <a:p>
            <a:r>
              <a:rPr lang="nl-NL" sz="2800" dirty="0"/>
              <a:t>Neus snuiten</a:t>
            </a:r>
          </a:p>
          <a:p>
            <a:r>
              <a:rPr lang="nl-NL" sz="2800" dirty="0"/>
              <a:t>Naar toilet gaan</a:t>
            </a:r>
          </a:p>
          <a:p>
            <a:r>
              <a:rPr lang="nl-NL" sz="2800" dirty="0"/>
              <a:t>Handen en gezicht wassen</a:t>
            </a:r>
          </a:p>
          <a:p>
            <a:r>
              <a:rPr lang="nl-NL" sz="2800" dirty="0"/>
              <a:t>Alleen de tandjes poetsen</a:t>
            </a:r>
          </a:p>
          <a:p>
            <a:r>
              <a:rPr lang="nl-NL" sz="2800" dirty="0"/>
              <a:t>Veters strikken</a:t>
            </a:r>
          </a:p>
          <a:p>
            <a:r>
              <a:rPr lang="nl-NL" sz="2800" dirty="0"/>
              <a:t>Aan- en </a:t>
            </a:r>
            <a:r>
              <a:rPr lang="nl-NL" sz="2800" dirty="0" smtClean="0"/>
              <a:t>uitkleden</a:t>
            </a:r>
          </a:p>
          <a:p>
            <a:r>
              <a:rPr lang="nl-NL" sz="2800" dirty="0" smtClean="0"/>
              <a:t>Geef je kind een goed gevoel van zichzelf</a:t>
            </a:r>
            <a:endParaRPr lang="nl-NL" sz="2800" dirty="0"/>
          </a:p>
          <a:p>
            <a:pPr lvl="2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157192"/>
            <a:ext cx="1879417" cy="157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36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  <p:pic>
        <p:nvPicPr>
          <p:cNvPr id="4098" name="Picture 2" descr="C:\Users\Anneliesdg\Desktop\HOP\20180827_142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4642" y="1557806"/>
            <a:ext cx="6588224" cy="37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79950" cy="115699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Zorgen  voor een goede  werkhouding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784" y="1235967"/>
            <a:ext cx="8134672" cy="4281265"/>
          </a:xfrm>
        </p:spPr>
        <p:txBody>
          <a:bodyPr>
            <a:normAutofit/>
          </a:bodyPr>
          <a:lstStyle/>
          <a:p>
            <a:r>
              <a:rPr lang="nl-NL" sz="3200" dirty="0" smtClean="0"/>
              <a:t>Zich leren concentreren</a:t>
            </a:r>
            <a:endParaRPr lang="nl-NL" sz="2800" dirty="0"/>
          </a:p>
          <a:p>
            <a:r>
              <a:rPr lang="nl-NL" sz="3200" dirty="0" smtClean="0"/>
              <a:t>Doorzetten tot een taak is afgewerkt</a:t>
            </a:r>
          </a:p>
          <a:p>
            <a:pPr lvl="1"/>
            <a:r>
              <a:rPr lang="nl-NL" sz="2800" dirty="0" smtClean="0"/>
              <a:t>Contractwerk</a:t>
            </a:r>
          </a:p>
          <a:p>
            <a:pPr lvl="1"/>
            <a:r>
              <a:rPr lang="nl-NL" sz="2800" dirty="0" smtClean="0"/>
              <a:t>Keuzebord</a:t>
            </a:r>
          </a:p>
          <a:p>
            <a:pPr lvl="1"/>
            <a:r>
              <a:rPr lang="nl-NL" sz="2800" dirty="0" smtClean="0"/>
              <a:t>Een spel/opdracht langer volhouden</a:t>
            </a:r>
            <a:endParaRPr lang="nl-NL" sz="2800" dirty="0"/>
          </a:p>
          <a:p>
            <a:r>
              <a:rPr lang="nl-NL" sz="3200" dirty="0" smtClean="0"/>
              <a:t>Werken volgens een stappenplan</a:t>
            </a:r>
          </a:p>
          <a:p>
            <a:pPr lvl="1"/>
            <a:r>
              <a:rPr lang="nl-NL" sz="2800" dirty="0" smtClean="0"/>
              <a:t>Werken met de beertjes</a:t>
            </a:r>
            <a:endParaRPr lang="nl-NL" sz="2800" dirty="0"/>
          </a:p>
          <a:p>
            <a:pPr lvl="2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" b="99102" l="6637" r="89602">
                        <a14:foregroundMark x1="61062" y1="20958" x2="61062" y2="20958"/>
                        <a14:foregroundMark x1="69912" y1="13473" x2="69912" y2="13473"/>
                        <a14:foregroundMark x1="71460" y1="12275" x2="71460" y2="12275"/>
                        <a14:foregroundMark x1="32743" y1="22156" x2="32743" y2="22156"/>
                        <a14:foregroundMark x1="38717" y1="24850" x2="38717" y2="24850"/>
                        <a14:foregroundMark x1="42920" y1="29192" x2="42920" y2="29192"/>
                        <a14:foregroundMark x1="53982" y1="39970" x2="53982" y2="39970"/>
                        <a14:foregroundMark x1="62832" y1="41018" x2="62832" y2="41018"/>
                        <a14:foregroundMark x1="60841" y1="45060" x2="60841" y2="45060"/>
                        <a14:foregroundMark x1="67035" y1="38772" x2="67035" y2="38772"/>
                        <a14:foregroundMark x1="69912" y1="37725" x2="69912" y2="37725"/>
                        <a14:foregroundMark x1="51106" y1="39371" x2="51106" y2="39371"/>
                        <a14:foregroundMark x1="46239" y1="40120" x2="46239" y2="40120"/>
                        <a14:foregroundMark x1="43142" y1="39222" x2="43142" y2="39222"/>
                        <a14:foregroundMark x1="46239" y1="37874" x2="46239" y2="37874"/>
                        <a14:foregroundMark x1="45354" y1="36826" x2="45354" y2="36826"/>
                        <a14:foregroundMark x1="38053" y1="44760" x2="38053" y2="44760"/>
                        <a14:foregroundMark x1="24336" y1="17964" x2="24336" y2="17964"/>
                        <a14:foregroundMark x1="18142" y1="20958" x2="18142" y2="20958"/>
                        <a14:foregroundMark x1="39159" y1="62575" x2="39159" y2="62575"/>
                        <a14:foregroundMark x1="35398" y1="60180" x2="35398" y2="60180"/>
                        <a14:foregroundMark x1="32965" y1="59731" x2="32965" y2="59731"/>
                        <a14:foregroundMark x1="46239" y1="63772" x2="46239" y2="63772"/>
                        <a14:foregroundMark x1="60398" y1="61826" x2="60398" y2="61826"/>
                        <a14:foregroundMark x1="72566" y1="63174" x2="72566" y2="63174"/>
                        <a14:foregroundMark x1="53540" y1="53593" x2="53540" y2="53593"/>
                        <a14:foregroundMark x1="58186" y1="54042" x2="58186" y2="54042"/>
                        <a14:foregroundMark x1="46903" y1="53892" x2="46903" y2="53892"/>
                        <a14:foregroundMark x1="39823" y1="65120" x2="39823" y2="65120"/>
                        <a14:foregroundMark x1="36726" y1="69461" x2="36726" y2="69461"/>
                        <a14:foregroundMark x1="35841" y1="78743" x2="35841" y2="78743"/>
                        <a14:foregroundMark x1="46903" y1="77246" x2="46903" y2="77246"/>
                        <a14:foregroundMark x1="72124" y1="78144" x2="72124" y2="78144"/>
                        <a14:foregroundMark x1="67699" y1="78743" x2="67699" y2="78743"/>
                        <a14:foregroundMark x1="67920" y1="74850" x2="67920" y2="74850"/>
                        <a14:foregroundMark x1="52212" y1="80689" x2="52212" y2="80689"/>
                        <a14:foregroundMark x1="45354" y1="83533" x2="45354" y2="83533"/>
                        <a14:foregroundMark x1="55973" y1="83533" x2="55973" y2="83533"/>
                        <a14:foregroundMark x1="28319" y1="80539" x2="28319" y2="80539"/>
                        <a14:foregroundMark x1="27655" y1="75150" x2="27655" y2="75150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860" y="4725144"/>
            <a:ext cx="945140" cy="13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beertjes van meichenba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" y="1196752"/>
            <a:ext cx="9157457" cy="37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Anneliesdg\Desktop\HOP\20180827_141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08" y="980728"/>
            <a:ext cx="713228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7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:\Users\Anneliesdg\Desktop\HOP\20180827_141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4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Tips  voor  thuis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 Speel even mee als je kind dreigt af te </a:t>
            </a:r>
            <a:r>
              <a:rPr lang="nl-NL" sz="2800" dirty="0" smtClean="0"/>
              <a:t>haken</a:t>
            </a:r>
            <a:endParaRPr lang="nl-NL" sz="2800" dirty="0"/>
          </a:p>
          <a:p>
            <a:r>
              <a:rPr lang="nl-NL" sz="2800" dirty="0" smtClean="0"/>
              <a:t> Een </a:t>
            </a:r>
            <a:r>
              <a:rPr lang="nl-NL" sz="2800" dirty="0"/>
              <a:t>opgeruimde omgeving helpt je kind zich te </a:t>
            </a:r>
            <a:r>
              <a:rPr lang="nl-NL" sz="2800" dirty="0" smtClean="0"/>
              <a:t>concentreren</a:t>
            </a:r>
          </a:p>
          <a:p>
            <a:pPr lvl="1"/>
            <a:r>
              <a:rPr lang="nl-NL" sz="2400" dirty="0"/>
              <a:t> Geef het speelgoed een vaste </a:t>
            </a:r>
            <a:r>
              <a:rPr lang="nl-NL" sz="2400" dirty="0" smtClean="0"/>
              <a:t>plaats</a:t>
            </a:r>
          </a:p>
          <a:p>
            <a:pPr lvl="1"/>
            <a:r>
              <a:rPr lang="nl-NL" sz="2400" dirty="0"/>
              <a:t> Leer je kind het speelgoed terug te zetten voor het </a:t>
            </a:r>
            <a:r>
              <a:rPr lang="nl-NL" sz="2400" dirty="0" smtClean="0"/>
              <a:t> </a:t>
            </a:r>
            <a:r>
              <a:rPr lang="nl-NL" sz="2400" dirty="0"/>
              <a:t>iets anders </a:t>
            </a:r>
            <a:r>
              <a:rPr lang="nl-NL" sz="2400" dirty="0" smtClean="0"/>
              <a:t>kiest</a:t>
            </a:r>
          </a:p>
          <a:p>
            <a:pPr lvl="2"/>
            <a:endParaRPr lang="nl-NL" sz="2200" dirty="0" smtClean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3774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Aangepast 10">
      <a:dk1>
        <a:sysClr val="windowText" lastClr="000000"/>
      </a:dk1>
      <a:lt1>
        <a:sysClr val="window" lastClr="FFFFFF"/>
      </a:lt1>
      <a:dk2>
        <a:srgbClr val="35A08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TM01859862[[fn=Moderne vlakken]]</Template>
  <TotalTime>263</TotalTime>
  <Words>346</Words>
  <Application>Microsoft Office PowerPoint</Application>
  <PresentationFormat>Diavoorstelling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Urban Pop</vt:lpstr>
      <vt:lpstr>HOP Naar het eerste leerjaar</vt:lpstr>
      <vt:lpstr>Helpen groeien naar zelfstandigheid</vt:lpstr>
      <vt:lpstr>Tips  voor  thuis</vt:lpstr>
      <vt:lpstr>PowerPoint-presentatie</vt:lpstr>
      <vt:lpstr>Zorgen  voor een goede  werkhouding</vt:lpstr>
      <vt:lpstr>PowerPoint-presentatie</vt:lpstr>
      <vt:lpstr>PowerPoint-presentatie</vt:lpstr>
      <vt:lpstr>PowerPoint-presentatie</vt:lpstr>
      <vt:lpstr>Tips  voor  thuis</vt:lpstr>
      <vt:lpstr>PowerPoint-presentatie</vt:lpstr>
      <vt:lpstr>Sociaal emotionele ontwikkeling</vt:lpstr>
      <vt:lpstr>PowerPoint-presentatie</vt:lpstr>
      <vt:lpstr>Tips  voor  thuis</vt:lpstr>
      <vt:lpstr>Wat  is  schoolrijpheid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Anneliesdg</dc:creator>
  <cp:lastModifiedBy>Anneliesdg</cp:lastModifiedBy>
  <cp:revision>33</cp:revision>
  <dcterms:created xsi:type="dcterms:W3CDTF">2018-03-22T09:08:25Z</dcterms:created>
  <dcterms:modified xsi:type="dcterms:W3CDTF">2018-08-27T12:40:21Z</dcterms:modified>
</cp:coreProperties>
</file>